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0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73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75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3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81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89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29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26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14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34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79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DFB9-9283-4FE9-A1BD-F6A1676B2418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5275-3B26-44F7-AE4C-8B4A854CCC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78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81109\AWD_sam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55051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653136"/>
            <a:ext cx="3401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Poelen in the ADW</a:t>
            </a:r>
          </a:p>
          <a:p>
            <a:r>
              <a:rPr lang="nl-NL" sz="2400" dirty="0" smtClean="0"/>
              <a:t>2017/11/09/20:35-20:45 </a:t>
            </a:r>
          </a:p>
          <a:p>
            <a:r>
              <a:rPr lang="nl-NL" sz="2400" dirty="0" smtClean="0"/>
              <a:t>Dorpshuis Vogelenzang</a:t>
            </a:r>
          </a:p>
          <a:p>
            <a:endParaRPr lang="nl-NL" sz="2400" dirty="0" smtClean="0"/>
          </a:p>
          <a:p>
            <a:r>
              <a:rPr lang="nl-NL" sz="2400" dirty="0" smtClean="0"/>
              <a:t>Bas Kooijman: </a:t>
            </a:r>
            <a:r>
              <a:rPr lang="nl-NL" sz="2400" b="1" dirty="0" smtClean="0"/>
              <a:t>microleven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0255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0181109\Raphidiophrys_elegans_DSCN8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0" y="-27384"/>
            <a:ext cx="7526298" cy="56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9786" y="116632"/>
            <a:ext cx="128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Heliozoa</a:t>
            </a:r>
            <a:endParaRPr lang="nl-N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877272"/>
            <a:ext cx="229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Raphidiophrys elegans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798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20181109\Stentor_coeruleus_DSCN5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3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20181109\Spirotrichea_DSCN4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44" y="3068960"/>
            <a:ext cx="4098132" cy="30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20181109\Oxytricha_DSCN91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8" r="18805"/>
          <a:stretch/>
        </p:blipFill>
        <p:spPr bwMode="auto">
          <a:xfrm>
            <a:off x="6617194" y="0"/>
            <a:ext cx="2563318" cy="31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20181109\Ophryoglena_DSCN34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r="20571"/>
          <a:stretch/>
        </p:blipFill>
        <p:spPr bwMode="auto">
          <a:xfrm>
            <a:off x="6156176" y="3061022"/>
            <a:ext cx="2987824" cy="380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20181109\Spathidium_faurei_DSCN70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8" t="30783" r="16735" b="21215"/>
          <a:stretch/>
        </p:blipFill>
        <p:spPr bwMode="auto">
          <a:xfrm>
            <a:off x="-36512" y="4596118"/>
            <a:ext cx="3285641" cy="22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3543399"/>
            <a:ext cx="9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Ciliata</a:t>
            </a:r>
            <a:endParaRPr lang="nl-NL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9646" y="6444044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Spathidium faurei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3756977" y="6444044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Spirotrichea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7137443" y="3429000"/>
            <a:ext cx="139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Ophryoglena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7739920" y="2636912"/>
            <a:ext cx="108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Oxytricha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2079320" y="2636912"/>
            <a:ext cx="184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Stentor coeruleus</a:t>
            </a:r>
            <a:endParaRPr lang="nl-NL" dirty="0"/>
          </a:p>
        </p:txBody>
      </p:sp>
      <p:pic>
        <p:nvPicPr>
          <p:cNvPr id="3074" name="Picture 2" descr="E:\20181109\Lohmanniella_oviformis_DSCN908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r="14322"/>
          <a:stretch/>
        </p:blipFill>
        <p:spPr bwMode="auto">
          <a:xfrm>
            <a:off x="3995936" y="-9426"/>
            <a:ext cx="2621258" cy="31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67944" y="179348"/>
            <a:ext cx="23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Lohmanniella oviformis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33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20181109\Staurastrum_arctiscon_DSCN0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" y="3424851"/>
            <a:ext cx="4614045" cy="34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20181109\Rhopalodia_gibba_DSCN0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55623"/>
            <a:ext cx="4536504" cy="34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20181109\Prymnesium_parvum_DSCN89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9" r="5733"/>
          <a:stretch/>
        </p:blipFill>
        <p:spPr bwMode="auto">
          <a:xfrm>
            <a:off x="35496" y="49957"/>
            <a:ext cx="2811410" cy="33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20181109\Phacus_pyrum_DSCN53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06" y="27815"/>
            <a:ext cx="4757687" cy="35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56463" y="116632"/>
            <a:ext cx="113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“algen”</a:t>
            </a:r>
            <a:endParaRPr lang="nl-N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307" y="6239053"/>
            <a:ext cx="2688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Staurastrum arctiscon</a:t>
            </a:r>
          </a:p>
          <a:p>
            <a:r>
              <a:rPr lang="nl-NL" dirty="0" smtClean="0"/>
              <a:t>Desmidiaceae, Charophyta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6588966" y="6165304"/>
            <a:ext cx="237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Rhopalodia gibba</a:t>
            </a:r>
          </a:p>
          <a:p>
            <a:r>
              <a:rPr lang="nl-NL" dirty="0" smtClean="0"/>
              <a:t>Diatomea, Heterokonta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6048542" y="2782669"/>
            <a:ext cx="161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Phacus pyrum </a:t>
            </a:r>
          </a:p>
          <a:p>
            <a:r>
              <a:rPr lang="nl-NL" dirty="0" smtClean="0"/>
              <a:t>Euglenophyta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46365"/>
            <a:ext cx="3166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Prymnesium parvum</a:t>
            </a:r>
          </a:p>
          <a:p>
            <a:r>
              <a:rPr lang="nl-NL" dirty="0" smtClean="0"/>
              <a:t>Prymnesiophyceae, Haptophyta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08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81109\veen_1_DSC08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98" y="44624"/>
            <a:ext cx="3261382" cy="24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20181109\veen_1_DSC_0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60"/>
            <a:ext cx="3419029" cy="22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20181109\veen_1_DSC_09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8" y="2420888"/>
            <a:ext cx="3419029" cy="22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20181109\veen_1_DSC_1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9" y="4624605"/>
            <a:ext cx="3391168" cy="226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20181109\veen_1_DSC_13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98" y="4671806"/>
            <a:ext cx="3279291" cy="21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20181109\veen_1_DSC_13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92" y="2459152"/>
            <a:ext cx="3279290" cy="21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300" y="17934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2013/01/25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1663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2015/09/25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262762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2013/02/08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7878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2013/04/12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5892609" y="47878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2013/05/19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5892609" y="25649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2013/05/30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4543216" y="116632"/>
            <a:ext cx="1129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Na</a:t>
            </a:r>
          </a:p>
          <a:p>
            <a:r>
              <a:rPr lang="nl-NL" dirty="0" smtClean="0"/>
              <a:t>uitdieping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47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181109\Chara_major_DSC_1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907300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453336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Chara major, kranswier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930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20181109\Sphagnum_fimbriatum_DSCN7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20181109\Sphagnum_fimbriatum_DSCN7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" y="44624"/>
            <a:ext cx="3797688" cy="284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20181109\Sphagnum_fimbriatum_DSCN7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90" y="4304072"/>
            <a:ext cx="3441749" cy="25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084004"/>
            <a:ext cx="2288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Sphagnum fimbriatum</a:t>
            </a:r>
          </a:p>
          <a:p>
            <a:r>
              <a:rPr lang="nl-NL" dirty="0" smtClean="0"/>
              <a:t>Veenmos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60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20181109\Vitreoscilla_beggiatoides_DSCN8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20" y="3028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20181109\Siderocapsa_quadrata_DSCN8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061"/>
            <a:ext cx="5763098" cy="43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4221088"/>
            <a:ext cx="252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Vitreoscilla_beggiatoides</a:t>
            </a:r>
          </a:p>
          <a:p>
            <a:r>
              <a:rPr lang="nl-NL" dirty="0" smtClean="0"/>
              <a:t>Proteobacteria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220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Siderocapsa </a:t>
            </a:r>
            <a:r>
              <a:rPr lang="nl-NL" dirty="0" smtClean="0"/>
              <a:t>quadrata</a:t>
            </a:r>
          </a:p>
          <a:p>
            <a:r>
              <a:rPr lang="nl-NL" dirty="0" smtClean="0"/>
              <a:t>Actinobacteria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123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Bacteria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5534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81109\Achromat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886065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0181109\Achromatium_oxaliferum_DSCN8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5720" y="2626323"/>
            <a:ext cx="1520925" cy="25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20181109\Achromatium_oxaliferum_DSCN0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0" y="3036071"/>
            <a:ext cx="1770986" cy="16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20181109\Achromatium_oxaliferum_DSCN0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54" y="3036072"/>
            <a:ext cx="1649173" cy="16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20181109\Achromatium_oxaliferum_DSCN04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31" y="1124744"/>
            <a:ext cx="2098948" cy="16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20181109\Achromatium_oxaliferum_DSCN06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0" y="415484"/>
            <a:ext cx="3119590" cy="24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20181109\Achromatium_oxaliferum_DSCN30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85" y="980728"/>
            <a:ext cx="1960556" cy="15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2360" y="116632"/>
            <a:ext cx="123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Bacteria</a:t>
            </a:r>
            <a:endParaRPr lang="nl-NL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3783" y="5147900"/>
            <a:ext cx="406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Achromatium oxaliferum,  Proteobacteria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606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20181109\Pelomyxa_palustris_DSCN6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" y="14644"/>
            <a:ext cx="6242051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20181109\Pelomyxa_palustris_DSCN9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51" y="3645024"/>
            <a:ext cx="4265943" cy="31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797152"/>
            <a:ext cx="192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Pelomyxa palustris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7489786" y="116632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Amoeba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81727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20181109\Stylaria_lacustris_DSCN2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78" y="2901801"/>
            <a:ext cx="5215434" cy="39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0181109\Proales_daphnicola_DSCN7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39"/>
            <a:ext cx="5144145" cy="38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20181109\Potamocypris_smaragdina_DSCN9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7" y="3770096"/>
            <a:ext cx="4153718" cy="31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20181109\Schwiebea_DSCN56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22" y="-27384"/>
            <a:ext cx="4919290" cy="36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9786" y="116632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Animalia</a:t>
            </a:r>
            <a:endParaRPr lang="nl-N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19559" y="3068960"/>
            <a:ext cx="17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Schwiebea, Acari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6237312"/>
            <a:ext cx="276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Potamocypris_smaragdina, </a:t>
            </a:r>
          </a:p>
          <a:p>
            <a:r>
              <a:rPr lang="nl-NL" dirty="0" smtClean="0"/>
              <a:t>Ostracoda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251437" y="3861048"/>
            <a:ext cx="1874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Stylaria_lacustris, </a:t>
            </a:r>
          </a:p>
          <a:p>
            <a:r>
              <a:rPr lang="nl-NL" dirty="0" smtClean="0"/>
              <a:t>Analida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16632"/>
            <a:ext cx="2128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Proales_daphnicola</a:t>
            </a:r>
            <a:r>
              <a:rPr lang="nl-NL" dirty="0" smtClean="0"/>
              <a:t>, 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Rotifera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5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20181109\Vampyrella_DSCN6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94"/>
            <a:ext cx="7391130" cy="55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9786" y="116632"/>
            <a:ext cx="13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Cercozoa</a:t>
            </a:r>
            <a:endParaRPr lang="nl-N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805264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Vampyrella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656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89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Vrije Universiteit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</dc:creator>
  <cp:lastModifiedBy>Bas</cp:lastModifiedBy>
  <cp:revision>9</cp:revision>
  <dcterms:created xsi:type="dcterms:W3CDTF">2017-11-08T12:06:30Z</dcterms:created>
  <dcterms:modified xsi:type="dcterms:W3CDTF">2017-11-08T13:40:36Z</dcterms:modified>
</cp:coreProperties>
</file>